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34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9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4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0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01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1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8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3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26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6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3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2F0B0-F763-F242-920C-71C446B8D4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BA867-B46D-2843-B53E-C24CE192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9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10C5-62B5-127F-4597-ECE79C02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“RUTH”  </a:t>
            </a:r>
            <a:br>
              <a:rPr lang="en-US" b="1" dirty="0"/>
            </a:br>
            <a:r>
              <a:rPr lang="en-US" b="1" dirty="0"/>
              <a:t>Coming to the Groton Dunstable Performing Arts Center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459634-8144-673C-06CD-C437DB2DB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2650" y="1690689"/>
            <a:ext cx="7886700" cy="2683506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7D60B0-022C-0939-6DBE-06CC4E1245E6}"/>
              </a:ext>
            </a:extLst>
          </p:cNvPr>
          <p:cNvSpPr txBox="1">
            <a:spLocks/>
          </p:cNvSpPr>
          <p:nvPr/>
        </p:nvSpPr>
        <p:spPr>
          <a:xfrm>
            <a:off x="2152650" y="4648200"/>
            <a:ext cx="813435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prstClr val="black"/>
                </a:solidFill>
                <a:latin typeface="Calibri Light"/>
              </a:rPr>
              <a:t> September 15, 16, 22 and 23 @ 7:30 p.m. September 16, 17, 23 and 24 @ 2:30 p.m. </a:t>
            </a:r>
          </a:p>
          <a:p>
            <a:pPr algn="ctr"/>
            <a:r>
              <a:rPr lang="en-US" b="1" i="1" dirty="0">
                <a:solidFill>
                  <a:prstClr val="black"/>
                </a:solidFill>
                <a:latin typeface="Calibri Light"/>
              </a:rPr>
              <a:t>Tickets will go on sale some time in August.</a:t>
            </a:r>
          </a:p>
          <a:p>
            <a:pPr algn="ctr"/>
            <a:endParaRPr lang="en-US" b="1" i="1" dirty="0">
              <a:solidFill>
                <a:prstClr val="black"/>
              </a:solidFill>
              <a:latin typeface="Calibri Light"/>
            </a:endParaRPr>
          </a:p>
          <a:p>
            <a:pPr algn="ctr"/>
            <a:r>
              <a:rPr lang="en-US" b="1" i="1" dirty="0">
                <a:solidFill>
                  <a:prstClr val="black"/>
                </a:solidFill>
                <a:latin typeface="Calibri Light"/>
              </a:rPr>
              <a:t>http://www.newlifefinearts.org</a:t>
            </a:r>
          </a:p>
        </p:txBody>
      </p:sp>
    </p:spTree>
    <p:extLst>
      <p:ext uri="{BB962C8B-B14F-4D97-AF65-F5344CB8AC3E}">
        <p14:creationId xmlns:p14="http://schemas.microsoft.com/office/powerpoint/2010/main" val="11329740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“RUTH”   Coming to the Groton Dunstable Performing Arts Center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“RUTH”   Coming to the Groton Dunstable Performing Arts Center</dc:title>
  <dc:creator>John Panneton</dc:creator>
  <cp:lastModifiedBy>John Panneton</cp:lastModifiedBy>
  <cp:revision>1</cp:revision>
  <dcterms:created xsi:type="dcterms:W3CDTF">2023-03-24T14:37:14Z</dcterms:created>
  <dcterms:modified xsi:type="dcterms:W3CDTF">2023-03-24T14:38:27Z</dcterms:modified>
</cp:coreProperties>
</file>